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70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ПРЕЗЕНТАЦИЯ </a:t>
            </a:r>
            <a:r>
              <a:rPr lang="ru-RU" sz="4000" b="1" dirty="0" smtClean="0">
                <a:solidFill>
                  <a:srgbClr val="C00000"/>
                </a:solidFill>
              </a:rPr>
              <a:t>ДЛЯ РОДИТЕЛЕЙ</a:t>
            </a:r>
          </a:p>
          <a:p>
            <a:pPr algn="ctr">
              <a:buNone/>
            </a:pPr>
            <a:endParaRPr lang="ru-RU" sz="4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«Что такое ФГОС </a:t>
            </a:r>
            <a:r>
              <a:rPr lang="ru-RU" sz="4800" b="1" dirty="0" smtClean="0">
                <a:solidFill>
                  <a:srgbClr val="002060"/>
                </a:solidFill>
              </a:rPr>
              <a:t>ДО?»</a:t>
            </a:r>
          </a:p>
          <a:p>
            <a:pPr algn="ctr">
              <a:buNone/>
            </a:pPr>
            <a:endParaRPr lang="ru-RU" sz="48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214290"/>
            <a:ext cx="7858180" cy="6286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571480"/>
            <a:ext cx="8072495" cy="6000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9" y="642918"/>
            <a:ext cx="7643866" cy="5715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9" y="571480"/>
            <a:ext cx="7786742" cy="58579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9" y="500042"/>
            <a:ext cx="7858180" cy="5929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642918"/>
            <a:ext cx="7786742" cy="58579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714356"/>
            <a:ext cx="7929618" cy="5715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5" y="642918"/>
            <a:ext cx="7929618" cy="58579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PresentationFormat>Экран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viniplushik</dc:creator>
  <cp:lastModifiedBy>Александровка</cp:lastModifiedBy>
  <cp:revision>2</cp:revision>
  <dcterms:created xsi:type="dcterms:W3CDTF">2017-09-20T19:17:49Z</dcterms:created>
  <dcterms:modified xsi:type="dcterms:W3CDTF">2017-10-27T15:43:07Z</dcterms:modified>
</cp:coreProperties>
</file>